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62" r:id="rId4"/>
    <p:sldId id="263" r:id="rId5"/>
    <p:sldId id="264" r:id="rId6"/>
    <p:sldId id="261" r:id="rId7"/>
  </p:sldIdLst>
  <p:sldSz cx="9144000" cy="5143500" type="screen16x9"/>
  <p:notesSz cx="6794500" cy="9931400"/>
  <p:defaultTextStyle>
    <a:defPPr>
      <a:defRPr lang="en-US"/>
    </a:defPPr>
    <a:lvl1pPr marL="0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4" autoAdjust="0"/>
    <p:restoredTop sz="50000" autoAdjust="0"/>
  </p:normalViewPr>
  <p:slideViewPr>
    <p:cSldViewPr snapToGrid="0" snapToObjects="1" showGuides="1">
      <p:cViewPr varScale="1">
        <p:scale>
          <a:sx n="119" d="100"/>
          <a:sy n="119" d="100"/>
        </p:scale>
        <p:origin x="240" y="102"/>
      </p:cViewPr>
      <p:guideLst>
        <p:guide orient="horz" pos="307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8" d="100"/>
          <a:sy n="58" d="100"/>
        </p:scale>
        <p:origin x="-1662" y="-78"/>
      </p:cViewPr>
      <p:guideLst>
        <p:guide orient="horz" pos="3128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80623-96B1-435A-A6DE-2F2094101223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99C42-1AB0-4391-A131-222C2CEFD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18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F62F9-2F64-4DCE-BD90-29E49426B84F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D03FA-772D-488C-AE3B-B6A9F5763D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32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6" y="1"/>
            <a:ext cx="9211727" cy="51844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748" y="3268550"/>
            <a:ext cx="1156788" cy="426372"/>
          </a:xfrm>
          <a:prstGeom prst="rect">
            <a:avLst/>
          </a:prstGeom>
          <a:effectLst>
            <a:outerShdw blurRad="38100" dir="156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FE8A88-2126-AC40-B7A8-D63226CB5D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50536" y="2737049"/>
            <a:ext cx="1651684" cy="13886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92" y="-1"/>
            <a:ext cx="9161252" cy="5166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503" y="4226561"/>
            <a:ext cx="1248062" cy="1341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A94E3A-A024-D04F-9E8B-573782172D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099" y="212152"/>
            <a:ext cx="1076540" cy="396794"/>
          </a:xfrm>
          <a:prstGeom prst="rect">
            <a:avLst/>
          </a:prstGeom>
          <a:effectLst>
            <a:outerShdw blurRad="38100" dir="156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5DAF63-D41A-544A-8B4A-CF09F40DA75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73637" y="-285554"/>
            <a:ext cx="1571489" cy="1321252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514"/>
            <a:ext cx="9152441" cy="5162525"/>
          </a:xfrm>
          <a:prstGeom prst="rect">
            <a:avLst/>
          </a:prstGeom>
        </p:spPr>
      </p:pic>
      <p:sp>
        <p:nvSpPr>
          <p:cNvPr id="5" name="Slide Number Placeholder 44"/>
          <p:cNvSpPr txBox="1">
            <a:spLocks/>
          </p:cNvSpPr>
          <p:nvPr userDrawn="1"/>
        </p:nvSpPr>
        <p:spPr>
          <a:xfrm>
            <a:off x="6055026" y="4839656"/>
            <a:ext cx="2933700" cy="241300"/>
          </a:xfrm>
          <a:prstGeom prst="rect">
            <a:avLst/>
          </a:prstGeom>
        </p:spPr>
        <p:txBody>
          <a:bodyPr anchor="ctr" anchorCtr="0"/>
          <a:lstStyle>
            <a:lvl1pPr algn="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r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latin typeface="Arial"/>
                <a:cs typeface="Arial"/>
              </a:rPr>
              <a:t>AFC DREAM ASIA AWARDS 2019 |</a:t>
            </a:r>
            <a:r>
              <a:rPr lang="en-US" sz="900" b="1" i="0" dirty="0">
                <a:latin typeface="Arial"/>
                <a:cs typeface="Arial"/>
              </a:rPr>
              <a:t>  </a:t>
            </a:r>
            <a:fld id="{0540C0DF-46AD-4297-BA6C-E66D1E283450}" type="slidenum">
              <a:rPr lang="en-US" sz="900" b="1" i="0" smtClean="0">
                <a:latin typeface="Arial"/>
                <a:cs typeface="Arial"/>
              </a:rPr>
              <a:pPr marL="0" marR="0" lvl="0" indent="0" algn="r" defTabSz="5214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b="1" i="0" dirty="0">
              <a:latin typeface="Arial"/>
              <a:cs typeface="Arial"/>
            </a:endParaRPr>
          </a:p>
          <a:p>
            <a:pPr marL="0" marR="0" lvl="0" indent="0" algn="r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796" y="104236"/>
            <a:ext cx="1086930" cy="400624"/>
          </a:xfrm>
          <a:prstGeom prst="rect">
            <a:avLst/>
          </a:prstGeom>
          <a:effectLst>
            <a:outerShdw blurRad="38100" dir="156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7" y="4870866"/>
            <a:ext cx="830773" cy="8932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DEC457-A0BA-5F43-BF65-97F93BAFAE1F}"/>
              </a:ext>
            </a:extLst>
          </p:cNvPr>
          <p:cNvCxnSpPr/>
          <p:nvPr userDrawn="1"/>
        </p:nvCxnSpPr>
        <p:spPr>
          <a:xfrm>
            <a:off x="1548877" y="104236"/>
            <a:ext cx="0" cy="400624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9885641-0FDE-294E-8291-A2AECE3D9E0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4645" y="-306883"/>
            <a:ext cx="1408919" cy="11845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5" r:id="rId3"/>
  </p:sldLayoutIdLst>
  <p:hf hdr="0" dt="0"/>
  <p:txStyles>
    <p:titleStyle>
      <a:lvl1pPr algn="l" defTabSz="389626" rtl="0" eaLnBrk="1" latinLnBrk="0" hangingPunct="1">
        <a:spcBef>
          <a:spcPct val="0"/>
        </a:spcBef>
        <a:buNone/>
        <a:defRPr sz="31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92219" indent="-292219" algn="l" defTabSz="389626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33142" indent="-243516" algn="l" defTabSz="389626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74065" indent="-194813" algn="l" defTabSz="38962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363690" indent="-194813" algn="l" defTabSz="389626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753316" indent="-194813" algn="l" defTabSz="389626" rtl="0" eaLnBrk="1" latinLnBrk="0" hangingPunct="1">
        <a:spcBef>
          <a:spcPct val="20000"/>
        </a:spcBef>
        <a:buFont typeface="Arial"/>
        <a:buChar char="»"/>
        <a:defRPr sz="1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6"/>
          <p:cNvSpPr txBox="1">
            <a:spLocks/>
          </p:cNvSpPr>
          <p:nvPr/>
        </p:nvSpPr>
        <p:spPr>
          <a:xfrm>
            <a:off x="325966" y="3774704"/>
            <a:ext cx="8517468" cy="495300"/>
          </a:xfrm>
          <a:prstGeom prst="rect">
            <a:avLst/>
          </a:prstGeom>
        </p:spPr>
        <p:txBody>
          <a:bodyPr vert="horz" lIns="77925" tIns="38963" rIns="77925" bIns="38963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000" b="1" dirty="0">
                <a:solidFill>
                  <a:schemeClr val="bg1"/>
                </a:solidFill>
                <a:latin typeface="Arial Bold"/>
                <a:ea typeface="+mj-ea"/>
                <a:cs typeface="Arial Bold"/>
              </a:rPr>
              <a:t>AFC DREAM ASIA AWARDS 2019</a:t>
            </a:r>
          </a:p>
        </p:txBody>
      </p:sp>
      <p:sp>
        <p:nvSpPr>
          <p:cNvPr id="7" name="Title Placeholder 6"/>
          <p:cNvSpPr txBox="1">
            <a:spLocks/>
          </p:cNvSpPr>
          <p:nvPr/>
        </p:nvSpPr>
        <p:spPr>
          <a:xfrm>
            <a:off x="313266" y="4162336"/>
            <a:ext cx="8517468" cy="347669"/>
          </a:xfrm>
          <a:prstGeom prst="rect">
            <a:avLst/>
          </a:prstGeom>
        </p:spPr>
        <p:txBody>
          <a:bodyPr vert="horz" lIns="77925" tIns="38963" rIns="77925" bIns="38963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Category: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 txBox="1">
            <a:spLocks/>
          </p:cNvSpPr>
          <p:nvPr/>
        </p:nvSpPr>
        <p:spPr>
          <a:xfrm>
            <a:off x="244556" y="1307983"/>
            <a:ext cx="8645836" cy="3324977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algn="just"/>
            <a:r>
              <a:rPr lang="en-US" sz="1000" b="1" dirty="0"/>
              <a:t>Overall objective(s)</a:t>
            </a:r>
            <a:endParaRPr lang="en-US" sz="1000" dirty="0"/>
          </a:p>
        </p:txBody>
      </p:sp>
      <p:sp>
        <p:nvSpPr>
          <p:cNvPr id="6" name="Title Placeholder 6"/>
          <p:cNvSpPr txBox="1">
            <a:spLocks/>
          </p:cNvSpPr>
          <p:nvPr/>
        </p:nvSpPr>
        <p:spPr>
          <a:xfrm>
            <a:off x="1600604" y="46655"/>
            <a:ext cx="6134474" cy="543252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Arial Bold"/>
                <a:ea typeface="+mj-ea"/>
                <a:cs typeface="Arial Bold"/>
              </a:rPr>
              <a:t>BRIEF INTRODUCTION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44556" y="773429"/>
            <a:ext cx="8655604" cy="525662"/>
          </a:xfrm>
          <a:prstGeom prst="rect">
            <a:avLst/>
          </a:prstGeom>
        </p:spPr>
        <p:txBody>
          <a:bodyPr vert="horz" lIns="77925" tIns="38963" rIns="77925" bIns="38963" rtlCol="0">
            <a:noAutofit/>
          </a:bodyPr>
          <a:lstStyle/>
          <a:p>
            <a:pPr marL="292219" indent="-292219">
              <a:spcBef>
                <a:spcPct val="20000"/>
              </a:spcBef>
              <a:defRPr/>
            </a:pPr>
            <a:r>
              <a:rPr lang="en-US" sz="1200" dirty="0">
                <a:latin typeface="Arial"/>
                <a:cs typeface="Arial"/>
              </a:rPr>
              <a:t>Member Association / NGO / Corporation / Individual: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 txBox="1">
            <a:spLocks/>
          </p:cNvSpPr>
          <p:nvPr/>
        </p:nvSpPr>
        <p:spPr>
          <a:xfrm>
            <a:off x="244556" y="1307983"/>
            <a:ext cx="8645836" cy="3324977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algn="just"/>
            <a:r>
              <a:rPr lang="en-US" sz="1000" b="1" dirty="0"/>
              <a:t>CV of the Individual</a:t>
            </a:r>
            <a:endParaRPr lang="en-US" sz="10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44556" y="773429"/>
            <a:ext cx="8655604" cy="525662"/>
          </a:xfrm>
          <a:prstGeom prst="rect">
            <a:avLst/>
          </a:prstGeom>
        </p:spPr>
        <p:txBody>
          <a:bodyPr vert="horz" lIns="77925" tIns="38963" rIns="77925" bIns="38963" rtlCol="0">
            <a:noAutofit/>
          </a:bodyPr>
          <a:lstStyle/>
          <a:p>
            <a:pPr marL="292219" indent="-292219">
              <a:spcBef>
                <a:spcPct val="20000"/>
              </a:spcBef>
              <a:defRPr/>
            </a:pPr>
            <a:r>
              <a:rPr lang="en-US" sz="1200" i="1" dirty="0">
                <a:latin typeface="Arial"/>
                <a:cs typeface="Arial"/>
              </a:rPr>
              <a:t>(For Individual Category Only)</a:t>
            </a:r>
            <a:r>
              <a:rPr lang="en-US" sz="1200" dirty="0">
                <a:latin typeface="Arial"/>
                <a:cs typeface="Arial"/>
              </a:rPr>
              <a:t>: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E1EB9B4C-F136-EE42-8CE4-952619334A1C}"/>
              </a:ext>
            </a:extLst>
          </p:cNvPr>
          <p:cNvSpPr txBox="1">
            <a:spLocks/>
          </p:cNvSpPr>
          <p:nvPr/>
        </p:nvSpPr>
        <p:spPr>
          <a:xfrm>
            <a:off x="1600604" y="46655"/>
            <a:ext cx="6134474" cy="543252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Arial Bold"/>
                <a:ea typeface="+mj-ea"/>
                <a:cs typeface="Arial Bold"/>
              </a:rPr>
              <a:t>BRIEF INTRODUCTION</a:t>
            </a:r>
          </a:p>
        </p:txBody>
      </p:sp>
    </p:spTree>
    <p:extLst>
      <p:ext uri="{BB962C8B-B14F-4D97-AF65-F5344CB8AC3E}">
        <p14:creationId xmlns:p14="http://schemas.microsoft.com/office/powerpoint/2010/main" val="3319579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979381B4-19F9-49CC-9151-3B7CB60158F3}"/>
              </a:ext>
            </a:extLst>
          </p:cNvPr>
          <p:cNvSpPr txBox="1">
            <a:spLocks/>
          </p:cNvSpPr>
          <p:nvPr/>
        </p:nvSpPr>
        <p:spPr>
          <a:xfrm>
            <a:off x="332086" y="845101"/>
            <a:ext cx="8479828" cy="3154370"/>
          </a:xfrm>
          <a:prstGeom prst="rect">
            <a:avLst/>
          </a:prstGeom>
        </p:spPr>
        <p:txBody>
          <a:bodyPr>
            <a:normAutofit/>
          </a:bodyPr>
          <a:lstStyle>
            <a:lvl1pPr marL="292219" indent="-292219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3142" indent="-243516" algn="l" defTabSz="389626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74065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63690" indent="-194813" algn="l" defTabSz="389626" rtl="0" eaLnBrk="1" latinLnBrk="0" hangingPunct="1">
              <a:spcBef>
                <a:spcPct val="20000"/>
              </a:spcBef>
              <a:buFont typeface="Arial"/>
              <a:buChar char="–"/>
              <a:defRPr sz="1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53316" indent="-194813" algn="l" defTabSz="389626" rtl="0" eaLnBrk="1" latinLnBrk="0" hangingPunct="1">
              <a:spcBef>
                <a:spcPct val="20000"/>
              </a:spcBef>
              <a:buFont typeface="Arial"/>
              <a:buChar char="»"/>
              <a:defRPr sz="1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MY" sz="1000" b="1" dirty="0"/>
              <a:t>1.	Title: </a:t>
            </a:r>
            <a:r>
              <a:rPr lang="en-MY" sz="1000" dirty="0"/>
              <a:t>XXXX</a:t>
            </a:r>
          </a:p>
          <a:p>
            <a:pPr marL="0" indent="0">
              <a:buNone/>
            </a:pPr>
            <a:r>
              <a:rPr lang="en-MY" sz="1000" b="1" dirty="0"/>
              <a:t>	Date: </a:t>
            </a:r>
            <a:r>
              <a:rPr lang="en-MY" sz="1000" dirty="0"/>
              <a:t>XXXX</a:t>
            </a:r>
          </a:p>
          <a:p>
            <a:pPr marL="0" indent="0">
              <a:buNone/>
            </a:pPr>
            <a:r>
              <a:rPr lang="en-MY" sz="1000" b="1" dirty="0"/>
              <a:t>	Venue: </a:t>
            </a:r>
            <a:r>
              <a:rPr lang="en-MY" sz="1000" dirty="0"/>
              <a:t>XXXX</a:t>
            </a:r>
          </a:p>
          <a:p>
            <a:pPr marL="0" indent="0">
              <a:buNone/>
            </a:pPr>
            <a:r>
              <a:rPr lang="en-MY" sz="1000" b="1" dirty="0"/>
              <a:t>	Target Group: </a:t>
            </a:r>
            <a:r>
              <a:rPr lang="en-MY" sz="1000" dirty="0"/>
              <a:t>XXXX</a:t>
            </a:r>
          </a:p>
          <a:p>
            <a:pPr marL="0" indent="0">
              <a:buNone/>
            </a:pPr>
            <a:r>
              <a:rPr lang="en-MY" sz="1000" b="1" dirty="0"/>
              <a:t>	Number of participants: </a:t>
            </a:r>
            <a:r>
              <a:rPr lang="en-MY" sz="1000" dirty="0"/>
              <a:t>XXXX</a:t>
            </a:r>
          </a:p>
          <a:p>
            <a:pPr marL="0" indent="0">
              <a:buNone/>
            </a:pPr>
            <a:endParaRPr lang="en-MY" sz="1000" dirty="0"/>
          </a:p>
          <a:p>
            <a:pPr marL="0" indent="0">
              <a:buNone/>
            </a:pPr>
            <a:r>
              <a:rPr lang="en-MY" sz="1000" b="1" dirty="0"/>
              <a:t>	Objective of the activity:</a:t>
            </a:r>
          </a:p>
          <a:p>
            <a:pPr marL="0" indent="0">
              <a:buNone/>
            </a:pPr>
            <a:r>
              <a:rPr lang="en-MY" sz="1000" dirty="0"/>
              <a:t>	• XXXX</a:t>
            </a:r>
          </a:p>
          <a:p>
            <a:pPr marL="0" indent="0">
              <a:buNone/>
            </a:pPr>
            <a:endParaRPr lang="en-MY" sz="1000" dirty="0"/>
          </a:p>
          <a:p>
            <a:pPr marL="0" indent="0">
              <a:buNone/>
            </a:pPr>
            <a:r>
              <a:rPr lang="en-MY" sz="1000" b="1" dirty="0"/>
              <a:t>	Outcome/Impact of the activity:</a:t>
            </a:r>
          </a:p>
          <a:p>
            <a:pPr marL="0" indent="0">
              <a:buNone/>
            </a:pPr>
            <a:r>
              <a:rPr lang="en-MY" sz="1000" dirty="0"/>
              <a:t>	• XXXX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D27A2E04-195E-F24C-9B03-D44CD9EBCF0C}"/>
              </a:ext>
            </a:extLst>
          </p:cNvPr>
          <p:cNvSpPr txBox="1">
            <a:spLocks/>
          </p:cNvSpPr>
          <p:nvPr/>
        </p:nvSpPr>
        <p:spPr>
          <a:xfrm>
            <a:off x="1600604" y="46655"/>
            <a:ext cx="6134474" cy="543252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Arial Bold"/>
                <a:ea typeface="+mj-ea"/>
                <a:cs typeface="Arial Bold"/>
              </a:rPr>
              <a:t>SOCIAL RESPONSIBILITY ACTIVITIES</a:t>
            </a:r>
          </a:p>
        </p:txBody>
      </p:sp>
    </p:spTree>
    <p:extLst>
      <p:ext uri="{BB962C8B-B14F-4D97-AF65-F5344CB8AC3E}">
        <p14:creationId xmlns:p14="http://schemas.microsoft.com/office/powerpoint/2010/main" val="3676886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979381B4-19F9-49CC-9151-3B7CB60158F3}"/>
              </a:ext>
            </a:extLst>
          </p:cNvPr>
          <p:cNvSpPr txBox="1">
            <a:spLocks/>
          </p:cNvSpPr>
          <p:nvPr/>
        </p:nvSpPr>
        <p:spPr>
          <a:xfrm>
            <a:off x="332086" y="845101"/>
            <a:ext cx="8479828" cy="3154370"/>
          </a:xfrm>
          <a:prstGeom prst="rect">
            <a:avLst/>
          </a:prstGeom>
        </p:spPr>
        <p:txBody>
          <a:bodyPr>
            <a:normAutofit/>
          </a:bodyPr>
          <a:lstStyle>
            <a:lvl1pPr marL="292219" indent="-292219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3142" indent="-243516" algn="l" defTabSz="389626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74065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63690" indent="-194813" algn="l" defTabSz="389626" rtl="0" eaLnBrk="1" latinLnBrk="0" hangingPunct="1">
              <a:spcBef>
                <a:spcPct val="20000"/>
              </a:spcBef>
              <a:buFont typeface="Arial"/>
              <a:buChar char="–"/>
              <a:defRPr sz="1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53316" indent="-194813" algn="l" defTabSz="389626" rtl="0" eaLnBrk="1" latinLnBrk="0" hangingPunct="1">
              <a:spcBef>
                <a:spcPct val="20000"/>
              </a:spcBef>
              <a:buFont typeface="Arial"/>
              <a:buChar char="»"/>
              <a:defRPr sz="1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MY" sz="1000" b="1" dirty="0"/>
              <a:t>2.	Title: </a:t>
            </a:r>
            <a:r>
              <a:rPr lang="en-MY" sz="1000" dirty="0"/>
              <a:t>XXXX</a:t>
            </a:r>
          </a:p>
          <a:p>
            <a:pPr marL="0" indent="0">
              <a:buNone/>
            </a:pPr>
            <a:r>
              <a:rPr lang="en-MY" sz="1000" b="1" dirty="0"/>
              <a:t>	Date: </a:t>
            </a:r>
            <a:r>
              <a:rPr lang="en-MY" sz="1000" dirty="0"/>
              <a:t>XXXX</a:t>
            </a:r>
          </a:p>
          <a:p>
            <a:pPr marL="0" indent="0">
              <a:buNone/>
            </a:pPr>
            <a:r>
              <a:rPr lang="en-MY" sz="1000" b="1" dirty="0"/>
              <a:t>	Venue: </a:t>
            </a:r>
            <a:r>
              <a:rPr lang="en-MY" sz="1000" dirty="0"/>
              <a:t>XXXX</a:t>
            </a:r>
          </a:p>
          <a:p>
            <a:pPr marL="0" indent="0">
              <a:buNone/>
            </a:pPr>
            <a:r>
              <a:rPr lang="en-MY" sz="1000" b="1" dirty="0"/>
              <a:t>	Target Group: </a:t>
            </a:r>
            <a:r>
              <a:rPr lang="en-MY" sz="1000" dirty="0"/>
              <a:t>XXXX</a:t>
            </a:r>
          </a:p>
          <a:p>
            <a:pPr marL="0" indent="0">
              <a:buNone/>
            </a:pPr>
            <a:r>
              <a:rPr lang="en-MY" sz="1000" b="1" dirty="0"/>
              <a:t>	Number of participants: </a:t>
            </a:r>
            <a:r>
              <a:rPr lang="en-MY" sz="1000" dirty="0"/>
              <a:t>XXXX</a:t>
            </a:r>
          </a:p>
          <a:p>
            <a:pPr marL="0" indent="0">
              <a:buNone/>
            </a:pPr>
            <a:endParaRPr lang="en-MY" sz="1000" dirty="0"/>
          </a:p>
          <a:p>
            <a:pPr marL="0" indent="0">
              <a:buNone/>
            </a:pPr>
            <a:r>
              <a:rPr lang="en-MY" sz="1000" b="1" dirty="0"/>
              <a:t>	Objective of the activity:</a:t>
            </a:r>
          </a:p>
          <a:p>
            <a:pPr marL="0" indent="0">
              <a:buNone/>
            </a:pPr>
            <a:r>
              <a:rPr lang="en-MY" sz="1000" dirty="0"/>
              <a:t>	• XXXX</a:t>
            </a:r>
          </a:p>
          <a:p>
            <a:pPr marL="0" indent="0">
              <a:buNone/>
            </a:pPr>
            <a:endParaRPr lang="en-MY" sz="1000" dirty="0"/>
          </a:p>
          <a:p>
            <a:pPr marL="0" indent="0">
              <a:buNone/>
            </a:pPr>
            <a:r>
              <a:rPr lang="en-MY" sz="1000" b="1" dirty="0"/>
              <a:t>	Outcome/Impact of the activity:</a:t>
            </a:r>
          </a:p>
          <a:p>
            <a:pPr marL="0" indent="0">
              <a:buNone/>
            </a:pPr>
            <a:r>
              <a:rPr lang="en-MY" sz="1000" dirty="0"/>
              <a:t>	• XXXX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D27A2E04-195E-F24C-9B03-D44CD9EBCF0C}"/>
              </a:ext>
            </a:extLst>
          </p:cNvPr>
          <p:cNvSpPr txBox="1">
            <a:spLocks/>
          </p:cNvSpPr>
          <p:nvPr/>
        </p:nvSpPr>
        <p:spPr>
          <a:xfrm>
            <a:off x="1600604" y="46655"/>
            <a:ext cx="6134474" cy="543252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Arial Bold"/>
                <a:ea typeface="+mj-ea"/>
                <a:cs typeface="Arial Bold"/>
              </a:rPr>
              <a:t>SOCIAL RESPONSIBILITY ACTIVITIES</a:t>
            </a:r>
          </a:p>
        </p:txBody>
      </p:sp>
    </p:spTree>
    <p:extLst>
      <p:ext uri="{BB962C8B-B14F-4D97-AF65-F5344CB8AC3E}">
        <p14:creationId xmlns:p14="http://schemas.microsoft.com/office/powerpoint/2010/main" val="2159176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40391" y="2322291"/>
            <a:ext cx="7663218" cy="674302"/>
          </a:xfrm>
          <a:prstGeom prst="rect">
            <a:avLst/>
          </a:prstGeom>
        </p:spPr>
        <p:txBody>
          <a:bodyPr lIns="77925" tIns="38963" rIns="77925" bIns="38963"/>
          <a:lstStyle/>
          <a:p>
            <a:pPr algn="ctr"/>
            <a:r>
              <a:rPr lang="en-US" sz="4100" b="1" dirty="0">
                <a:solidFill>
                  <a:srgbClr val="FFFFFF"/>
                </a:solidFill>
                <a:latin typeface="Arial Bold"/>
                <a:cs typeface="Arial Bold"/>
              </a:rPr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mmitte Meeting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47</Words>
  <Application>Microsoft Office PowerPoint</Application>
  <PresentationFormat>On-screen Show (16:9)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 Bold</vt:lpstr>
      <vt:lpstr>Calibri</vt:lpstr>
      <vt:lpstr>Committe Meeting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afc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&amp; COMMUNICATIONS</dc:title>
  <dc:creator>Tasha Azizam</dc:creator>
  <cp:lastModifiedBy>Shuhaiza Binti Mohd Shukri</cp:lastModifiedBy>
  <cp:revision>58</cp:revision>
  <cp:lastPrinted>2019-06-18T09:11:30Z</cp:lastPrinted>
  <dcterms:created xsi:type="dcterms:W3CDTF">2016-06-13T03:01:31Z</dcterms:created>
  <dcterms:modified xsi:type="dcterms:W3CDTF">2019-06-18T09:11:39Z</dcterms:modified>
</cp:coreProperties>
</file>